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610C3-3DAD-20FB-EB42-EFE11087C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191405-33F9-2C5E-934C-31C6F8CE6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7527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AF9DA-7393-D7A2-4027-F15CF486D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81D24D-A71C-1CDC-E549-7696DBB01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0EF2E-5A08-45AF-BFBA-2621C7EE2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01712-4E3F-CAAB-5C62-53E716280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54979-1B6F-780F-872B-6915BBBA7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66B14C-953C-FAEF-5960-9ECB85E55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CE590C-784B-0389-582C-38535B03A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DBE7A-FBEE-5672-6292-1C20909CA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633AA-45C7-FEC4-90CA-8FF0AC0D1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28455-A8FB-F605-D61E-318E4170E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84FB-1593-6E08-64BB-07F9BA87B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0BA57-20FE-D954-783F-33AA5A7E6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62859-E3D9-0371-9740-F48555594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283C0-CB91-5C5E-5A27-070757093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697DA-38ED-44FD-49D4-A258B427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16A98-78AB-18EB-2EA8-371909EBF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C60B7-87B6-D328-84D2-D628B7BC6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17691-6F45-C667-A012-248DD1F0D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0DFD3-8D88-F0D1-5597-3E518EE01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762C3-9971-DD39-E49D-4606966CE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4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7DA85-23CD-B1A7-7CE3-470C82457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411BD-5137-BB12-57D7-7FE97C6FF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65445-F5B5-3C0D-F416-6E83F7620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AEC03-7A19-01EB-F633-0605164CA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EEB18-3E34-E5F9-F3A5-5576F1C2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34FBE-CC7B-0F05-0B89-FD6176514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9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E8D1-4361-196E-DFC8-A0F3A4E95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6EAC5-38CB-BA23-B4A3-BBD1E235A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73ED8C-1E98-AE61-FEBE-D8532DF6F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089F3-5EA7-E0E0-AA19-50BCC2279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8DB9C-DDA2-6EF7-5F2F-E64893234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3042F7-F90F-E927-586E-9BB7BDDE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CA44BF-3D5D-8677-FE7C-BC037903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72ABE3-80E9-49FD-C925-CCD8E4464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1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CC7E8-BB1A-CF9D-31E1-B2EAA9564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4CD4B8-900F-281B-68DD-C18911477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AB8C50-DAFB-F758-93B7-C136015BC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1A689-7984-5897-36E5-036D1D14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7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76C027-E8E7-5123-EDBC-5F264A3B5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438BCA-1162-C6E5-9398-081DE011F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7243D9-C89A-0AA7-44DD-801A45852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4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743F9-AD01-EECB-17D8-72653B14D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654BD-ADE6-AEFC-B544-8635D3362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B930E1-C912-2473-981E-5B69D1FBB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C0958-FAF5-66D0-2176-1D7D4A83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4D25D-4782-D568-0083-643554DA1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FAD218-8D4D-2711-9DB9-6DB3D65EB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6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FC301-0BDD-232B-E623-DCA359989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7C8AEC-D2C3-85A1-2537-8EBC732F4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4E131A-5E3D-E997-4FC8-3944CF43E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1BEBE-DA14-1B1E-E391-D2A0736E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E8286-1412-4C79-8890-447D9E05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1E222-EC8F-B5CF-E6E5-8BB324FC0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5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9CF911-8A81-035E-4434-1BD888D03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180A4-C936-1A6D-9898-E49F11C55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F5BF0-E070-AD01-9E87-5F860BBC5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16797-3423-4E75-8B6A-CD63E45B1844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603D1-1544-E448-6215-0794C2747C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7697C-B718-B4C6-79C7-8B2C448BE2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4027E-3B05-413F-97E7-C8FDED1D937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14DF27-DDFA-DE70-3AAF-D43D25C2E73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16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8F4F4-B8B6-F545-ED93-54C64C2A90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80FCC-0506-4338-342A-3EF059E8A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40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Imran mahmud samrat</dc:creator>
  <cp:lastModifiedBy>Imran mahmud samrat</cp:lastModifiedBy>
  <cp:revision>2</cp:revision>
  <dcterms:created xsi:type="dcterms:W3CDTF">2023-01-21T15:17:22Z</dcterms:created>
  <dcterms:modified xsi:type="dcterms:W3CDTF">2023-01-21T15:20:34Z</dcterms:modified>
</cp:coreProperties>
</file>