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1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FE84-56C3-F9D0-F686-8E2B515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2B028-416D-9896-5EA6-C1961E445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59268-2E23-8CAD-6EA3-8CD91570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15FD-0AFC-5192-341C-43FDFB54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26EBC-9A49-AD87-E8CE-FEA93C127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18403D-2D04-8BB3-370D-039705920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91DDF-1E86-6383-551F-B9A32B6A3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15A9B-ECB2-A00F-B251-7C8B85C4D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4881-1001-8F33-9449-57EA6CD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CEB3-DAD8-E545-5851-F88C8E9F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9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E891-2D30-08B8-1A8A-B1512DFA2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431E-8CD5-B740-2037-E39220DA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6A21D-E8EF-B22C-A3A9-68678998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50253-F64F-49E4-0460-36A35811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58B-C237-C3BD-EBFC-1BDEACED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9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FB42-21C6-135D-26E6-AE02566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4E2EE-AD56-5BD1-D387-1140E16F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48DB-3935-53D7-4C8E-9DB16B97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3B5C1-CC20-771B-1E93-0F8AB914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F9F02-0709-F0C7-5143-3F5ED561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1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16925-9F33-4B36-8B80-B19744F6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1897-34D3-27E3-B787-74A2E72D8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8BB4A-019F-9D59-5039-E283924D0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EA3C5-1283-A269-6E11-167F26D6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6B541-358B-B6F8-166C-696422F9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514E8-0E73-5434-1510-1124D2A0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0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BF83-10E3-4130-DEF0-2E2AEE76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1D0E9-4198-4049-50E7-AE28B3FC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77EEF-F6D7-413E-D8A3-FCD083D6F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6FB424-BDF0-059C-E45D-AA351C7F3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F9466-F8E1-5AD0-6467-1F2F2D066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4BED88-AC88-9D81-565F-8AFF6205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35C84-E5D2-A873-F48D-82D3BA69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561F9-907C-3FEC-42BF-EAD8F2C1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7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73F9-5E98-00AD-1597-E8E29D32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156AA-4DC4-9486-7343-0A3249C9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013B4-B5E5-9593-FB42-E750A979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5808A-47A9-A104-DDCB-91F659CA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5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07359-FF04-A53C-35D6-DD49EE41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D83F1-1BE8-8C24-6086-B2FCDEE8B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B144C-D150-7D07-5EF0-F4E2BB06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4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AC19-0227-77A1-56BB-849526A15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6587D-AF53-9798-91DE-018052A3A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EECC0-7E72-08C1-C49D-0FB83EF25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F2DB7-7635-B74E-A6FB-FC4241F3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1306-AAEE-2A02-DDC4-F11E81CD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857A5-DDAB-63B0-0895-DEA6C06B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6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5BB18-CD8B-5D78-8ABD-7F8A2D4A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8F90C-7456-02EA-2B5A-A502D3636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B790D-1ACF-9067-15C0-8C709C4F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4CC3E-5A92-45E0-D8A1-58B5CC331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6240B-E892-C49B-F124-9CC47FEF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1045-4A81-EB84-FBEE-E8268BCC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26475-975B-868A-C5E3-E48EA2BE3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1E9D7-E3F4-288C-3261-DF825A4C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FBCBF-ABCF-B270-1F94-745617A8B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EA71-1F9B-499F-9EEC-DA73D27073D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06B81-496C-6E3E-5159-07CA6B353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EED0C-4570-FD2A-712F-A00F857B1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2F75-A5A4-416F-B32A-13B92D80E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DB00CB-1894-804F-A346-40D74627F56F}"/>
              </a:ext>
            </a:extLst>
          </p:cNvPr>
          <p:cNvSpPr txBox="1"/>
          <p:nvPr/>
        </p:nvSpPr>
        <p:spPr>
          <a:xfrm>
            <a:off x="4720727" y="2344105"/>
            <a:ext cx="6588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0C16D-68F1-45A8-4099-7B897F6F028B}"/>
              </a:ext>
            </a:extLst>
          </p:cNvPr>
          <p:cNvSpPr txBox="1"/>
          <p:nvPr/>
        </p:nvSpPr>
        <p:spPr>
          <a:xfrm>
            <a:off x="5971141" y="3682899"/>
            <a:ext cx="408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3816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59B30-6D11-B05D-710E-52F6139F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C258-9049-9C20-847C-E7CA9AF10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8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8903-0544-E93B-6B9D-C9BE278D7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2314-78F2-C0DA-D982-E9292768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8845F-FDBB-49BD-BC81-963279C2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8C10-6A9D-06F6-A69E-2438D470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F9592-35C3-F09D-9433-B98A6339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15CD2-C54E-BBC1-38D5-BC3FFF838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3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Shawon</dc:creator>
  <cp:lastModifiedBy>Imran mahmud samrat</cp:lastModifiedBy>
  <cp:revision>22</cp:revision>
  <dcterms:created xsi:type="dcterms:W3CDTF">2023-04-05T09:39:19Z</dcterms:created>
  <dcterms:modified xsi:type="dcterms:W3CDTF">2025-01-23T12:16:39Z</dcterms:modified>
</cp:coreProperties>
</file>